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6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F5788E1-B551-4BFA-8BA5-B16475C0588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35958C9-39B8-442D-9A26-A25CB533AAA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85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88E1-B551-4BFA-8BA5-B16475C0588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8C9-39B8-442D-9A26-A25CB533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2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88E1-B551-4BFA-8BA5-B16475C0588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8C9-39B8-442D-9A26-A25CB533AAA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44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88E1-B551-4BFA-8BA5-B16475C0588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8C9-39B8-442D-9A26-A25CB533AAA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548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88E1-B551-4BFA-8BA5-B16475C0588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8C9-39B8-442D-9A26-A25CB533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615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88E1-B551-4BFA-8BA5-B16475C0588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8C9-39B8-442D-9A26-A25CB533AAA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603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88E1-B551-4BFA-8BA5-B16475C0588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8C9-39B8-442D-9A26-A25CB533AAA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836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88E1-B551-4BFA-8BA5-B16475C0588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8C9-39B8-442D-9A26-A25CB533AAA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051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88E1-B551-4BFA-8BA5-B16475C0588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8C9-39B8-442D-9A26-A25CB533AAA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34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88E1-B551-4BFA-8BA5-B16475C0588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8C9-39B8-442D-9A26-A25CB533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99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88E1-B551-4BFA-8BA5-B16475C0588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8C9-39B8-442D-9A26-A25CB533AAA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4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88E1-B551-4BFA-8BA5-B16475C0588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8C9-39B8-442D-9A26-A25CB533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82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88E1-B551-4BFA-8BA5-B16475C0588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8C9-39B8-442D-9A26-A25CB533AAA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36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88E1-B551-4BFA-8BA5-B16475C0588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8C9-39B8-442D-9A26-A25CB533AAA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71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88E1-B551-4BFA-8BA5-B16475C0588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8C9-39B8-442D-9A26-A25CB533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8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88E1-B551-4BFA-8BA5-B16475C0588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8C9-39B8-442D-9A26-A25CB533AAA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63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88E1-B551-4BFA-8BA5-B16475C0588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8C9-39B8-442D-9A26-A25CB533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32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5788E1-B551-4BFA-8BA5-B16475C0588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5958C9-39B8-442D-9A26-A25CB533A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11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72;&#1082;&#1090;&#1080;&#1095;&#1077;&#1089;&#1082;&#1072;&#1103;%20&#1088;&#1072;&#1073;&#1086;&#1090;&#1072;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0882" y="602673"/>
            <a:ext cx="10577945" cy="574617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882" y="270164"/>
            <a:ext cx="10577945" cy="1515533"/>
          </a:xfrm>
        </p:spPr>
        <p:txBody>
          <a:bodyPr/>
          <a:lstStyle/>
          <a:p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Заговор трёх углов 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33" y="1849687"/>
            <a:ext cx="6007363" cy="449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9545" y="509154"/>
            <a:ext cx="11191009" cy="58189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8867" y="1060641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старших классах каждый школьник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треугольник.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каких-то уголка,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работы на века.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490" y="2386013"/>
            <a:ext cx="5307641" cy="329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32509" y="0"/>
            <a:ext cx="12670971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887" y="0"/>
            <a:ext cx="9412225" cy="6858000"/>
          </a:xfrm>
          <a:prstGeom prst="rect">
            <a:avLst/>
          </a:prstGeom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10802112" y="5309755"/>
            <a:ext cx="831273" cy="966354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4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95003" y="0"/>
            <a:ext cx="12445341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5002" y="4459553"/>
            <a:ext cx="12445340" cy="39190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Есть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на рисунках пары смежных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углов? Назовите их.</a:t>
            </a:r>
          </a:p>
          <a:p>
            <a:pPr marL="0" indent="0" algn="ctr"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Один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смежных углов равен 45°. Найдите величину второго угла.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70" y="243814"/>
            <a:ext cx="1076565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6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95003" y="10391"/>
            <a:ext cx="12445341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5003" y="5218090"/>
            <a:ext cx="12445340" cy="391901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рисунках прямые а и b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параллельны. </a:t>
            </a:r>
          </a:p>
          <a:p>
            <a:pPr marL="0" lv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величины </a:t>
            </a:r>
            <a:r>
              <a:rPr lang="ru-RU" dirty="0"/>
              <a:t>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/>
              <a:t>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6" y="229648"/>
            <a:ext cx="4579488" cy="45917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273" y="431887"/>
            <a:ext cx="6504653" cy="423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317113"/>
            <a:ext cx="9601196" cy="1303867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76301"/>
            <a:ext cx="9601196" cy="41563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</a:p>
          <a:p>
            <a:pPr marL="0" indent="0" algn="ctr">
              <a:buNone/>
            </a:pPr>
            <a:endParaRPr lang="ru-RU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определить вид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треугольника, записать в таблицу;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транспортира измерьте углы каждого треугольника, результаты измерений запишите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найдите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углов каждого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треугольника, результаты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в соответствующие ячейки таблицы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Практическая работа.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docx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132" y="317113"/>
            <a:ext cx="11673445" cy="62499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81834"/>
            <a:ext cx="9601196" cy="1303867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2525" y="1620980"/>
            <a:ext cx="10367158" cy="44116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на столах два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треугольника, отрежьте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углы одного из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треугольников;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теперь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 их вместе так, чтобы вершины углов находились в одной точке, а сторона одного являлась стороной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65" y="4214227"/>
            <a:ext cx="4429743" cy="21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-644236"/>
            <a:ext cx="9601196" cy="223404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о сумме углов треугольника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3900" y="967414"/>
            <a:ext cx="7474528" cy="57626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углов треугольника равна 180°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Текст 4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7022333" y="2187912"/>
                <a:ext cx="4718304" cy="576262"/>
              </a:xfrm>
            </p:spPr>
            <p:txBody>
              <a:bodyPr/>
              <a:lstStyle/>
              <a:p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Дано: 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АВС</a:t>
                </a:r>
              </a:p>
              <a:p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Доказать: 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∠А+∠В+∠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С=180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</a:p>
            </p:txBody>
          </p:sp>
        </mc:Choice>
        <mc:Fallback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7022333" y="2187912"/>
                <a:ext cx="4718304" cy="576262"/>
              </a:xfrm>
              <a:blipFill rotWithShape="0">
                <a:blip r:embed="rId2"/>
                <a:stretch>
                  <a:fillRect l="-2713" t="-104255" r="-129" b="-308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2665" y="2857500"/>
            <a:ext cx="7469335" cy="357447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Доказательство: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Через вершину В проведем прямую а, параллельную стороне АС.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∠1=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∠4 (т.к. они накрест лежащие при параллельных прямых а и АС и секущей АВ);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∠3=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∠5 (т.к. они накрест лежащие при параллельных прямых а и АС и секущей ВС).</a:t>
            </a:r>
          </a:p>
          <a:p>
            <a:pPr marL="0" indent="0">
              <a:spcAft>
                <a:spcPts val="0"/>
              </a:spcAft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Сумма углов 4, 2 и 5 равна развернутому углу с вершиной В =</a:t>
            </a:r>
            <a:r>
              <a:rPr lang="en-US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∠4+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∠2+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∠5=180°, из пункта 1 =</a:t>
            </a:r>
            <a:r>
              <a:rPr lang="en-US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∠1+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∠2+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∠3=180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∠А+ ∠В+ ∠С=180°, </a:t>
            </a:r>
            <a:r>
              <a:rPr lang="ru-RU" sz="19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ч.т.д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170711" y="2317172"/>
            <a:ext cx="3058389" cy="2831524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67644" y="5148696"/>
            <a:ext cx="606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6554" y="1816370"/>
            <a:ext cx="66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29100" y="5148696"/>
            <a:ext cx="706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23900" y="2309997"/>
            <a:ext cx="396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7912" y="1909887"/>
            <a:ext cx="49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право 26">
            <a:hlinkClick r:id="rId3" action="ppaction://hlinksldjump"/>
          </p:cNvPr>
          <p:cNvSpPr/>
          <p:nvPr/>
        </p:nvSpPr>
        <p:spPr>
          <a:xfrm>
            <a:off x="11303765" y="6054082"/>
            <a:ext cx="822426" cy="75578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2317173" y="2327564"/>
            <a:ext cx="166254" cy="332509"/>
          </a:xfrm>
          <a:custGeom>
            <a:avLst/>
            <a:gdLst>
              <a:gd name="connsiteX0" fmla="*/ 20782 w 166254"/>
              <a:gd name="connsiteY0" fmla="*/ 0 h 332509"/>
              <a:gd name="connsiteX1" fmla="*/ 10391 w 166254"/>
              <a:gd name="connsiteY1" fmla="*/ 62345 h 332509"/>
              <a:gd name="connsiteX2" fmla="*/ 0 w 166254"/>
              <a:gd name="connsiteY2" fmla="*/ 93518 h 332509"/>
              <a:gd name="connsiteX3" fmla="*/ 31172 w 166254"/>
              <a:gd name="connsiteY3" fmla="*/ 228600 h 332509"/>
              <a:gd name="connsiteX4" fmla="*/ 62345 w 166254"/>
              <a:gd name="connsiteY4" fmla="*/ 249381 h 332509"/>
              <a:gd name="connsiteX5" fmla="*/ 83127 w 166254"/>
              <a:gd name="connsiteY5" fmla="*/ 280554 h 332509"/>
              <a:gd name="connsiteX6" fmla="*/ 166254 w 166254"/>
              <a:gd name="connsiteY6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254" h="332509">
                <a:moveTo>
                  <a:pt x="20782" y="0"/>
                </a:moveTo>
                <a:cubicBezTo>
                  <a:pt x="17318" y="20782"/>
                  <a:pt x="14961" y="41778"/>
                  <a:pt x="10391" y="62345"/>
                </a:cubicBezTo>
                <a:cubicBezTo>
                  <a:pt x="8015" y="73037"/>
                  <a:pt x="0" y="82565"/>
                  <a:pt x="0" y="93518"/>
                </a:cubicBezTo>
                <a:cubicBezTo>
                  <a:pt x="0" y="104527"/>
                  <a:pt x="14712" y="217627"/>
                  <a:pt x="31172" y="228600"/>
                </a:cubicBezTo>
                <a:lnTo>
                  <a:pt x="62345" y="249381"/>
                </a:lnTo>
                <a:cubicBezTo>
                  <a:pt x="69272" y="259772"/>
                  <a:pt x="73729" y="272330"/>
                  <a:pt x="83127" y="280554"/>
                </a:cubicBezTo>
                <a:cubicBezTo>
                  <a:pt x="113701" y="307307"/>
                  <a:pt x="134982" y="316873"/>
                  <a:pt x="166254" y="33250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2566555" y="2597727"/>
            <a:ext cx="270163" cy="51955"/>
          </a:xfrm>
          <a:custGeom>
            <a:avLst/>
            <a:gdLst>
              <a:gd name="connsiteX0" fmla="*/ 0 w 270163"/>
              <a:gd name="connsiteY0" fmla="*/ 0 h 51955"/>
              <a:gd name="connsiteX1" fmla="*/ 51954 w 270163"/>
              <a:gd name="connsiteY1" fmla="*/ 31173 h 51955"/>
              <a:gd name="connsiteX2" fmla="*/ 124690 w 270163"/>
              <a:gd name="connsiteY2" fmla="*/ 51955 h 51955"/>
              <a:gd name="connsiteX3" fmla="*/ 249381 w 270163"/>
              <a:gd name="connsiteY3" fmla="*/ 31173 h 51955"/>
              <a:gd name="connsiteX4" fmla="*/ 270163 w 270163"/>
              <a:gd name="connsiteY4" fmla="*/ 20782 h 5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63" h="51955">
                <a:moveTo>
                  <a:pt x="0" y="0"/>
                </a:moveTo>
                <a:cubicBezTo>
                  <a:pt x="17318" y="10391"/>
                  <a:pt x="33890" y="22141"/>
                  <a:pt x="51954" y="31173"/>
                </a:cubicBezTo>
                <a:cubicBezTo>
                  <a:pt x="66860" y="38626"/>
                  <a:pt x="111374" y="48626"/>
                  <a:pt x="124690" y="51955"/>
                </a:cubicBezTo>
                <a:cubicBezTo>
                  <a:pt x="168291" y="46505"/>
                  <a:pt x="208188" y="44904"/>
                  <a:pt x="249381" y="31173"/>
                </a:cubicBezTo>
                <a:cubicBezTo>
                  <a:pt x="256729" y="28724"/>
                  <a:pt x="263236" y="24246"/>
                  <a:pt x="270163" y="2078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>
            <a:off x="1350818" y="4831773"/>
            <a:ext cx="238991" cy="322489"/>
          </a:xfrm>
          <a:custGeom>
            <a:avLst/>
            <a:gdLst>
              <a:gd name="connsiteX0" fmla="*/ 0 w 238991"/>
              <a:gd name="connsiteY0" fmla="*/ 0 h 322489"/>
              <a:gd name="connsiteX1" fmla="*/ 72737 w 238991"/>
              <a:gd name="connsiteY1" fmla="*/ 10391 h 322489"/>
              <a:gd name="connsiteX2" fmla="*/ 103909 w 238991"/>
              <a:gd name="connsiteY2" fmla="*/ 41563 h 322489"/>
              <a:gd name="connsiteX3" fmla="*/ 166255 w 238991"/>
              <a:gd name="connsiteY3" fmla="*/ 72736 h 322489"/>
              <a:gd name="connsiteX4" fmla="*/ 207818 w 238991"/>
              <a:gd name="connsiteY4" fmla="*/ 166254 h 322489"/>
              <a:gd name="connsiteX5" fmla="*/ 218209 w 238991"/>
              <a:gd name="connsiteY5" fmla="*/ 197427 h 322489"/>
              <a:gd name="connsiteX6" fmla="*/ 238991 w 238991"/>
              <a:gd name="connsiteY6" fmla="*/ 290945 h 322489"/>
              <a:gd name="connsiteX7" fmla="*/ 228600 w 238991"/>
              <a:gd name="connsiteY7" fmla="*/ 301336 h 32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991" h="322489">
                <a:moveTo>
                  <a:pt x="0" y="0"/>
                </a:moveTo>
                <a:cubicBezTo>
                  <a:pt x="24246" y="3464"/>
                  <a:pt x="49997" y="1295"/>
                  <a:pt x="72737" y="10391"/>
                </a:cubicBezTo>
                <a:cubicBezTo>
                  <a:pt x="86381" y="15848"/>
                  <a:pt x="92620" y="32156"/>
                  <a:pt x="103909" y="41563"/>
                </a:cubicBezTo>
                <a:cubicBezTo>
                  <a:pt x="130767" y="63944"/>
                  <a:pt x="135012" y="62322"/>
                  <a:pt x="166255" y="72736"/>
                </a:cubicBezTo>
                <a:cubicBezTo>
                  <a:pt x="199188" y="122136"/>
                  <a:pt x="183087" y="92061"/>
                  <a:pt x="207818" y="166254"/>
                </a:cubicBezTo>
                <a:cubicBezTo>
                  <a:pt x="211282" y="176645"/>
                  <a:pt x="216408" y="186623"/>
                  <a:pt x="218209" y="197427"/>
                </a:cubicBezTo>
                <a:cubicBezTo>
                  <a:pt x="230401" y="270576"/>
                  <a:pt x="221938" y="239785"/>
                  <a:pt x="238991" y="290945"/>
                </a:cubicBezTo>
                <a:cubicBezTo>
                  <a:pt x="226409" y="328690"/>
                  <a:pt x="228600" y="333071"/>
                  <a:pt x="228600" y="301336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3844636" y="4831550"/>
            <a:ext cx="228600" cy="343123"/>
          </a:xfrm>
          <a:custGeom>
            <a:avLst/>
            <a:gdLst>
              <a:gd name="connsiteX0" fmla="*/ 0 w 228600"/>
              <a:gd name="connsiteY0" fmla="*/ 343123 h 343123"/>
              <a:gd name="connsiteX1" fmla="*/ 31173 w 228600"/>
              <a:gd name="connsiteY1" fmla="*/ 187259 h 343123"/>
              <a:gd name="connsiteX2" fmla="*/ 51955 w 228600"/>
              <a:gd name="connsiteY2" fmla="*/ 156086 h 343123"/>
              <a:gd name="connsiteX3" fmla="*/ 93519 w 228600"/>
              <a:gd name="connsiteY3" fmla="*/ 104132 h 343123"/>
              <a:gd name="connsiteX4" fmla="*/ 145473 w 228600"/>
              <a:gd name="connsiteY4" fmla="*/ 41786 h 343123"/>
              <a:gd name="connsiteX5" fmla="*/ 176646 w 228600"/>
              <a:gd name="connsiteY5" fmla="*/ 31395 h 343123"/>
              <a:gd name="connsiteX6" fmla="*/ 228600 w 228600"/>
              <a:gd name="connsiteY6" fmla="*/ 223 h 34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00" h="343123">
                <a:moveTo>
                  <a:pt x="0" y="343123"/>
                </a:moveTo>
                <a:cubicBezTo>
                  <a:pt x="4019" y="306953"/>
                  <a:pt x="6613" y="224099"/>
                  <a:pt x="31173" y="187259"/>
                </a:cubicBezTo>
                <a:cubicBezTo>
                  <a:pt x="38100" y="176868"/>
                  <a:pt x="46370" y="167256"/>
                  <a:pt x="51955" y="156086"/>
                </a:cubicBezTo>
                <a:cubicBezTo>
                  <a:pt x="77050" y="105897"/>
                  <a:pt x="40970" y="139165"/>
                  <a:pt x="93519" y="104132"/>
                </a:cubicBezTo>
                <a:cubicBezTo>
                  <a:pt x="108854" y="81129"/>
                  <a:pt x="121470" y="57788"/>
                  <a:pt x="145473" y="41786"/>
                </a:cubicBezTo>
                <a:cubicBezTo>
                  <a:pt x="154587" y="35710"/>
                  <a:pt x="166255" y="34859"/>
                  <a:pt x="176646" y="31395"/>
                </a:cubicBezTo>
                <a:cubicBezTo>
                  <a:pt x="212717" y="-4675"/>
                  <a:pt x="193124" y="223"/>
                  <a:pt x="228600" y="2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2514600" y="2691245"/>
            <a:ext cx="384464" cy="62346"/>
          </a:xfrm>
          <a:custGeom>
            <a:avLst/>
            <a:gdLst>
              <a:gd name="connsiteX0" fmla="*/ 0 w 384464"/>
              <a:gd name="connsiteY0" fmla="*/ 0 h 62346"/>
              <a:gd name="connsiteX1" fmla="*/ 51955 w 384464"/>
              <a:gd name="connsiteY1" fmla="*/ 20782 h 62346"/>
              <a:gd name="connsiteX2" fmla="*/ 83127 w 384464"/>
              <a:gd name="connsiteY2" fmla="*/ 31173 h 62346"/>
              <a:gd name="connsiteX3" fmla="*/ 155864 w 384464"/>
              <a:gd name="connsiteY3" fmla="*/ 62346 h 62346"/>
              <a:gd name="connsiteX4" fmla="*/ 353291 w 384464"/>
              <a:gd name="connsiteY4" fmla="*/ 51955 h 62346"/>
              <a:gd name="connsiteX5" fmla="*/ 384464 w 384464"/>
              <a:gd name="connsiteY5" fmla="*/ 20782 h 6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464" h="62346">
                <a:moveTo>
                  <a:pt x="0" y="0"/>
                </a:moveTo>
                <a:cubicBezTo>
                  <a:pt x="17318" y="6927"/>
                  <a:pt x="34490" y="14233"/>
                  <a:pt x="51955" y="20782"/>
                </a:cubicBezTo>
                <a:cubicBezTo>
                  <a:pt x="62210" y="24628"/>
                  <a:pt x="73331" y="26275"/>
                  <a:pt x="83127" y="31173"/>
                </a:cubicBezTo>
                <a:cubicBezTo>
                  <a:pt x="154884" y="67052"/>
                  <a:pt x="69363" y="40721"/>
                  <a:pt x="155864" y="62346"/>
                </a:cubicBezTo>
                <a:cubicBezTo>
                  <a:pt x="221673" y="58882"/>
                  <a:pt x="288454" y="63744"/>
                  <a:pt x="353291" y="51955"/>
                </a:cubicBezTo>
                <a:cubicBezTo>
                  <a:pt x="367749" y="49326"/>
                  <a:pt x="384464" y="20782"/>
                  <a:pt x="384464" y="2078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3958936" y="4946073"/>
            <a:ext cx="124691" cy="176645"/>
          </a:xfrm>
          <a:custGeom>
            <a:avLst/>
            <a:gdLst>
              <a:gd name="connsiteX0" fmla="*/ 0 w 124691"/>
              <a:gd name="connsiteY0" fmla="*/ 176645 h 176645"/>
              <a:gd name="connsiteX1" fmla="*/ 20782 w 124691"/>
              <a:gd name="connsiteY1" fmla="*/ 124691 h 176645"/>
              <a:gd name="connsiteX2" fmla="*/ 41564 w 124691"/>
              <a:gd name="connsiteY2" fmla="*/ 93518 h 176645"/>
              <a:gd name="connsiteX3" fmla="*/ 51955 w 124691"/>
              <a:gd name="connsiteY3" fmla="*/ 62345 h 176645"/>
              <a:gd name="connsiteX4" fmla="*/ 83128 w 124691"/>
              <a:gd name="connsiteY4" fmla="*/ 41563 h 176645"/>
              <a:gd name="connsiteX5" fmla="*/ 124691 w 124691"/>
              <a:gd name="connsiteY5" fmla="*/ 0 h 17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691" h="176645">
                <a:moveTo>
                  <a:pt x="0" y="176645"/>
                </a:moveTo>
                <a:cubicBezTo>
                  <a:pt x="6927" y="159327"/>
                  <a:pt x="12440" y="141374"/>
                  <a:pt x="20782" y="124691"/>
                </a:cubicBezTo>
                <a:cubicBezTo>
                  <a:pt x="26367" y="113521"/>
                  <a:pt x="35979" y="104688"/>
                  <a:pt x="41564" y="93518"/>
                </a:cubicBezTo>
                <a:cubicBezTo>
                  <a:pt x="46462" y="83721"/>
                  <a:pt x="45113" y="70898"/>
                  <a:pt x="51955" y="62345"/>
                </a:cubicBezTo>
                <a:cubicBezTo>
                  <a:pt x="59756" y="52593"/>
                  <a:pt x="72737" y="48490"/>
                  <a:pt x="83128" y="41563"/>
                </a:cubicBezTo>
                <a:cubicBezTo>
                  <a:pt x="108205" y="3947"/>
                  <a:pt x="92739" y="15976"/>
                  <a:pt x="124691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2608118" y="2514600"/>
            <a:ext cx="207818" cy="51978"/>
          </a:xfrm>
          <a:custGeom>
            <a:avLst/>
            <a:gdLst>
              <a:gd name="connsiteX0" fmla="*/ 0 w 207818"/>
              <a:gd name="connsiteY0" fmla="*/ 0 h 51978"/>
              <a:gd name="connsiteX1" fmla="*/ 51955 w 207818"/>
              <a:gd name="connsiteY1" fmla="*/ 31173 h 51978"/>
              <a:gd name="connsiteX2" fmla="*/ 83127 w 207818"/>
              <a:gd name="connsiteY2" fmla="*/ 51955 h 51978"/>
              <a:gd name="connsiteX3" fmla="*/ 155864 w 207818"/>
              <a:gd name="connsiteY3" fmla="*/ 31173 h 51978"/>
              <a:gd name="connsiteX4" fmla="*/ 187037 w 207818"/>
              <a:gd name="connsiteY4" fmla="*/ 10391 h 51978"/>
              <a:gd name="connsiteX5" fmla="*/ 207818 w 207818"/>
              <a:gd name="connsiteY5" fmla="*/ 10391 h 5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818" h="51978">
                <a:moveTo>
                  <a:pt x="0" y="0"/>
                </a:moveTo>
                <a:cubicBezTo>
                  <a:pt x="17318" y="10391"/>
                  <a:pt x="34828" y="20469"/>
                  <a:pt x="51955" y="31173"/>
                </a:cubicBezTo>
                <a:cubicBezTo>
                  <a:pt x="62545" y="37792"/>
                  <a:pt x="70764" y="50189"/>
                  <a:pt x="83127" y="51955"/>
                </a:cubicBezTo>
                <a:cubicBezTo>
                  <a:pt x="88306" y="52695"/>
                  <a:pt x="147199" y="35506"/>
                  <a:pt x="155864" y="31173"/>
                </a:cubicBezTo>
                <a:cubicBezTo>
                  <a:pt x="167034" y="25588"/>
                  <a:pt x="175442" y="15029"/>
                  <a:pt x="187037" y="10391"/>
                </a:cubicBezTo>
                <a:cubicBezTo>
                  <a:pt x="193469" y="7818"/>
                  <a:pt x="200891" y="10391"/>
                  <a:pt x="207818" y="10391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лилиния 53"/>
          <p:cNvSpPr/>
          <p:nvPr/>
        </p:nvSpPr>
        <p:spPr>
          <a:xfrm>
            <a:off x="2753591" y="2306782"/>
            <a:ext cx="228600" cy="342900"/>
          </a:xfrm>
          <a:custGeom>
            <a:avLst/>
            <a:gdLst>
              <a:gd name="connsiteX0" fmla="*/ 228600 w 228600"/>
              <a:gd name="connsiteY0" fmla="*/ 0 h 342900"/>
              <a:gd name="connsiteX1" fmla="*/ 218209 w 228600"/>
              <a:gd name="connsiteY1" fmla="*/ 114300 h 342900"/>
              <a:gd name="connsiteX2" fmla="*/ 207818 w 228600"/>
              <a:gd name="connsiteY2" fmla="*/ 145473 h 342900"/>
              <a:gd name="connsiteX3" fmla="*/ 197427 w 228600"/>
              <a:gd name="connsiteY3" fmla="*/ 197427 h 342900"/>
              <a:gd name="connsiteX4" fmla="*/ 176645 w 228600"/>
              <a:gd name="connsiteY4" fmla="*/ 238991 h 342900"/>
              <a:gd name="connsiteX5" fmla="*/ 155864 w 228600"/>
              <a:gd name="connsiteY5" fmla="*/ 301336 h 342900"/>
              <a:gd name="connsiteX6" fmla="*/ 83127 w 228600"/>
              <a:gd name="connsiteY6" fmla="*/ 311727 h 342900"/>
              <a:gd name="connsiteX7" fmla="*/ 51954 w 228600"/>
              <a:gd name="connsiteY7" fmla="*/ 322118 h 342900"/>
              <a:gd name="connsiteX8" fmla="*/ 0 w 228600"/>
              <a:gd name="connsiteY8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00" h="342900">
                <a:moveTo>
                  <a:pt x="228600" y="0"/>
                </a:moveTo>
                <a:cubicBezTo>
                  <a:pt x="225136" y="38100"/>
                  <a:pt x="223619" y="76427"/>
                  <a:pt x="218209" y="114300"/>
                </a:cubicBezTo>
                <a:cubicBezTo>
                  <a:pt x="216660" y="125143"/>
                  <a:pt x="210475" y="134847"/>
                  <a:pt x="207818" y="145473"/>
                </a:cubicBezTo>
                <a:cubicBezTo>
                  <a:pt x="203535" y="162607"/>
                  <a:pt x="203012" y="180672"/>
                  <a:pt x="197427" y="197427"/>
                </a:cubicBezTo>
                <a:cubicBezTo>
                  <a:pt x="192529" y="212122"/>
                  <a:pt x="182398" y="224609"/>
                  <a:pt x="176645" y="238991"/>
                </a:cubicBezTo>
                <a:cubicBezTo>
                  <a:pt x="168510" y="259330"/>
                  <a:pt x="177550" y="298238"/>
                  <a:pt x="155864" y="301336"/>
                </a:cubicBezTo>
                <a:lnTo>
                  <a:pt x="83127" y="311727"/>
                </a:lnTo>
                <a:cubicBezTo>
                  <a:pt x="72736" y="315191"/>
                  <a:pt x="62486" y="319109"/>
                  <a:pt x="51954" y="322118"/>
                </a:cubicBezTo>
                <a:cubicBezTo>
                  <a:pt x="3323" y="336013"/>
                  <a:pt x="21283" y="321617"/>
                  <a:pt x="0" y="3429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2940405" y="2317173"/>
            <a:ext cx="145695" cy="415636"/>
          </a:xfrm>
          <a:custGeom>
            <a:avLst/>
            <a:gdLst>
              <a:gd name="connsiteX0" fmla="*/ 145695 w 145695"/>
              <a:gd name="connsiteY0" fmla="*/ 0 h 415636"/>
              <a:gd name="connsiteX1" fmla="*/ 135304 w 145695"/>
              <a:gd name="connsiteY1" fmla="*/ 83127 h 415636"/>
              <a:gd name="connsiteX2" fmla="*/ 114522 w 145695"/>
              <a:gd name="connsiteY2" fmla="*/ 124691 h 415636"/>
              <a:gd name="connsiteX3" fmla="*/ 104131 w 145695"/>
              <a:gd name="connsiteY3" fmla="*/ 166254 h 415636"/>
              <a:gd name="connsiteX4" fmla="*/ 93740 w 145695"/>
              <a:gd name="connsiteY4" fmla="*/ 197427 h 415636"/>
              <a:gd name="connsiteX5" fmla="*/ 62568 w 145695"/>
              <a:gd name="connsiteY5" fmla="*/ 290945 h 415636"/>
              <a:gd name="connsiteX6" fmla="*/ 52177 w 145695"/>
              <a:gd name="connsiteY6" fmla="*/ 322118 h 415636"/>
              <a:gd name="connsiteX7" fmla="*/ 21004 w 145695"/>
              <a:gd name="connsiteY7" fmla="*/ 342900 h 415636"/>
              <a:gd name="connsiteX8" fmla="*/ 222 w 145695"/>
              <a:gd name="connsiteY8" fmla="*/ 374072 h 415636"/>
              <a:gd name="connsiteX9" fmla="*/ 10613 w 145695"/>
              <a:gd name="connsiteY9" fmla="*/ 415636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695" h="415636">
                <a:moveTo>
                  <a:pt x="145695" y="0"/>
                </a:moveTo>
                <a:cubicBezTo>
                  <a:pt x="142231" y="27709"/>
                  <a:pt x="142077" y="56036"/>
                  <a:pt x="135304" y="83127"/>
                </a:cubicBezTo>
                <a:cubicBezTo>
                  <a:pt x="131547" y="98154"/>
                  <a:pt x="119961" y="110187"/>
                  <a:pt x="114522" y="124691"/>
                </a:cubicBezTo>
                <a:cubicBezTo>
                  <a:pt x="109508" y="138062"/>
                  <a:pt x="108054" y="152523"/>
                  <a:pt x="104131" y="166254"/>
                </a:cubicBezTo>
                <a:cubicBezTo>
                  <a:pt x="101122" y="176786"/>
                  <a:pt x="96396" y="186801"/>
                  <a:pt x="93740" y="197427"/>
                </a:cubicBezTo>
                <a:cubicBezTo>
                  <a:pt x="65715" y="309532"/>
                  <a:pt x="104051" y="194152"/>
                  <a:pt x="62568" y="290945"/>
                </a:cubicBezTo>
                <a:cubicBezTo>
                  <a:pt x="58253" y="301012"/>
                  <a:pt x="59019" y="313565"/>
                  <a:pt x="52177" y="322118"/>
                </a:cubicBezTo>
                <a:cubicBezTo>
                  <a:pt x="44376" y="331870"/>
                  <a:pt x="31395" y="335973"/>
                  <a:pt x="21004" y="342900"/>
                </a:cubicBezTo>
                <a:cubicBezTo>
                  <a:pt x="14077" y="353291"/>
                  <a:pt x="1988" y="361709"/>
                  <a:pt x="222" y="374072"/>
                </a:cubicBezTo>
                <a:cubicBezTo>
                  <a:pt x="-1798" y="388210"/>
                  <a:pt x="10613" y="415636"/>
                  <a:pt x="10613" y="415636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541264" y="4634285"/>
            <a:ext cx="568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40576" y="2746757"/>
            <a:ext cx="716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69216" y="4658684"/>
            <a:ext cx="275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001955" y="2406731"/>
            <a:ext cx="273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79471" y="2423649"/>
            <a:ext cx="684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9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  <p:bldP spid="10" grpId="0"/>
      <p:bldP spid="11" grpId="0"/>
      <p:bldP spid="12" grpId="0"/>
      <p:bldP spid="15" grpId="0"/>
      <p:bldP spid="27" grpId="0" animBg="1"/>
      <p:bldP spid="33" grpId="0" animBg="1"/>
      <p:bldP spid="36" grpId="0" animBg="1"/>
      <p:bldP spid="37" grpId="0" animBg="1"/>
      <p:bldP spid="38" grpId="0" animBg="1"/>
      <p:bldP spid="40" grpId="0" animBg="1"/>
      <p:bldP spid="46" grpId="0" animBg="1"/>
      <p:bldP spid="50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24344" y="4271432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неизвестный угол треугольника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369" y="3610243"/>
            <a:ext cx="2389149" cy="30769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97" y="144885"/>
            <a:ext cx="2402893" cy="3295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14" y="144885"/>
            <a:ext cx="2764605" cy="32731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815" y="144885"/>
            <a:ext cx="2526703" cy="32945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51" y="144885"/>
            <a:ext cx="2610214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778</TotalTime>
  <Words>308</Words>
  <Application>Microsoft Office PowerPoint</Application>
  <PresentationFormat>Широкоэкранный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Cambria Math</vt:lpstr>
      <vt:lpstr>Garamond</vt:lpstr>
      <vt:lpstr>Times New Roman</vt:lpstr>
      <vt:lpstr>Натуральные материалы</vt:lpstr>
      <vt:lpstr>Заговор трёх углов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работа</vt:lpstr>
      <vt:lpstr>Практическая работа</vt:lpstr>
      <vt:lpstr>Теорема о сумме углов треугольника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Заговор трёх углов</dc:title>
  <dc:creator>Admin</dc:creator>
  <cp:lastModifiedBy>Admin</cp:lastModifiedBy>
  <cp:revision>30</cp:revision>
  <dcterms:created xsi:type="dcterms:W3CDTF">2021-02-17T01:32:19Z</dcterms:created>
  <dcterms:modified xsi:type="dcterms:W3CDTF">2021-02-18T02:37:15Z</dcterms:modified>
</cp:coreProperties>
</file>