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6B54-5DFA-436A-94DA-1CCD1ADFDB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18B4-C9D8-4164-AD11-F04FB02B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6B54-5DFA-436A-94DA-1CCD1ADFDB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18B4-C9D8-4164-AD11-F04FB02B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6B54-5DFA-436A-94DA-1CCD1ADFDB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18B4-C9D8-4164-AD11-F04FB02B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6B54-5DFA-436A-94DA-1CCD1ADFDB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18B4-C9D8-4164-AD11-F04FB02B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6B54-5DFA-436A-94DA-1CCD1ADFDB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18B4-C9D8-4164-AD11-F04FB02B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6B54-5DFA-436A-94DA-1CCD1ADFDB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18B4-C9D8-4164-AD11-F04FB02B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6B54-5DFA-436A-94DA-1CCD1ADFDB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18B4-C9D8-4164-AD11-F04FB02B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6B54-5DFA-436A-94DA-1CCD1ADFDB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18B4-C9D8-4164-AD11-F04FB02B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6B54-5DFA-436A-94DA-1CCD1ADFDB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18B4-C9D8-4164-AD11-F04FB02B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6B54-5DFA-436A-94DA-1CCD1ADFDB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18B4-C9D8-4164-AD11-F04FB02B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6B54-5DFA-436A-94DA-1CCD1ADFDB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18B4-C9D8-4164-AD11-F04FB02B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E6B54-5DFA-436A-94DA-1CCD1ADFDB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A18B4-C9D8-4164-AD11-F04FB02B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7" descr="MPj040209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51720" y="2708920"/>
            <a:ext cx="49996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latin typeface="Monotype Corsiva" pitchFamily="66" charset="0"/>
              </a:rPr>
              <a:t>Ледяные пустыни</a:t>
            </a:r>
            <a:endParaRPr lang="ru-RU" sz="80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6072206"/>
            <a:ext cx="4392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Выполнила: </a:t>
            </a:r>
            <a:r>
              <a:rPr lang="ru-RU" dirty="0" smtClean="0">
                <a:solidFill>
                  <a:schemeClr val="bg1"/>
                </a:solidFill>
              </a:rPr>
              <a:t>учит</a:t>
            </a:r>
            <a:r>
              <a:rPr lang="ru-RU" dirty="0" smtClean="0">
                <a:solidFill>
                  <a:schemeClr val="bg1"/>
                </a:solidFill>
              </a:rPr>
              <a:t>ель начальных классов </a:t>
            </a:r>
            <a:r>
              <a:rPr lang="ru-RU" dirty="0" err="1" smtClean="0">
                <a:solidFill>
                  <a:schemeClr val="bg1"/>
                </a:solidFill>
              </a:rPr>
              <a:t>Доставалова</a:t>
            </a:r>
            <a:r>
              <a:rPr lang="ru-RU" dirty="0" smtClean="0">
                <a:solidFill>
                  <a:schemeClr val="bg1"/>
                </a:solidFill>
              </a:rPr>
              <a:t> К.И.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km\Desktop\47de-b555e6-64bf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484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m\Desktop\3715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1560" y="260648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Солнце здесь никогда не поднимается высоко над горизонтом, его лучи дают очень мало тепла. Зимой - полярная ночь, которая длится несколько месяцев.</a:t>
            </a:r>
          </a:p>
          <a:p>
            <a:pPr>
              <a:defRPr/>
            </a:pPr>
            <a:r>
              <a:rPr lang="ru-RU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Летом - полярный день. Несколько месяцев круглые сутки светло, но не тепло.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67544" y="4581128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/>
              <a:t>Зимой температура снижается до −55</a:t>
            </a:r>
            <a:r>
              <a:rPr lang="ru-RU" sz="3200" dirty="0" smtClean="0"/>
              <a:t>,  </a:t>
            </a:r>
            <a:r>
              <a:rPr lang="ru-RU" sz="3200" dirty="0"/>
              <a:t>−60 °C,</a:t>
            </a:r>
          </a:p>
          <a:p>
            <a:r>
              <a:rPr lang="ru-RU" sz="3200" dirty="0"/>
              <a:t> Летом средняя температура 0 °C.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6012160" cy="1143000"/>
          </a:xfrm>
        </p:spPr>
        <p:txBody>
          <a:bodyPr/>
          <a:lstStyle/>
          <a:p>
            <a:r>
              <a:rPr lang="ru-RU" dirty="0" smtClean="0"/>
              <a:t>Растительный мир</a:t>
            </a:r>
            <a:endParaRPr lang="ru-RU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54538" y="1196752"/>
            <a:ext cx="458946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+mj-lt"/>
              </a:rPr>
              <a:t>К суровым условиям </a:t>
            </a:r>
          </a:p>
          <a:p>
            <a:pPr>
              <a:defRPr/>
            </a:pPr>
            <a:r>
              <a:rPr lang="ru-RU" sz="2800" dirty="0">
                <a:latin typeface="+mj-lt"/>
              </a:rPr>
              <a:t>ледяных пустынь </a:t>
            </a:r>
          </a:p>
          <a:p>
            <a:pPr>
              <a:defRPr/>
            </a:pPr>
            <a:r>
              <a:rPr lang="ru-RU" sz="2800" dirty="0">
                <a:latin typeface="+mj-lt"/>
              </a:rPr>
              <a:t>приспособились</a:t>
            </a:r>
          </a:p>
          <a:p>
            <a:pPr>
              <a:defRPr/>
            </a:pPr>
            <a:r>
              <a:rPr lang="ru-RU" sz="2800" dirty="0">
                <a:latin typeface="+mj-lt"/>
              </a:rPr>
              <a:t>немногие живые организмы. На камнях</a:t>
            </a:r>
          </a:p>
          <a:p>
            <a:pPr>
              <a:defRPr/>
            </a:pPr>
            <a:r>
              <a:rPr lang="ru-RU" sz="2800" dirty="0">
                <a:latin typeface="+mj-lt"/>
              </a:rPr>
              <a:t>островов  встречаются </a:t>
            </a:r>
          </a:p>
          <a:p>
            <a:pPr>
              <a:defRPr/>
            </a:pPr>
            <a:r>
              <a:rPr lang="ru-RU" sz="2800" dirty="0">
                <a:latin typeface="+mj-lt"/>
              </a:rPr>
              <a:t>лишайники, кое-где </a:t>
            </a:r>
          </a:p>
          <a:p>
            <a:pPr>
              <a:defRPr/>
            </a:pPr>
            <a:r>
              <a:rPr lang="ru-RU" sz="2800" dirty="0">
                <a:latin typeface="+mj-lt"/>
              </a:rPr>
              <a:t>растут  мхи,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800" dirty="0">
                <a:latin typeface="+mj-lt"/>
              </a:rPr>
              <a:t>встречаются некоторые виды цветковых  растений: полярный мак, лисохвост, лютик, камнеломка и др.</a:t>
            </a:r>
          </a:p>
        </p:txBody>
      </p:sp>
      <p:pic>
        <p:nvPicPr>
          <p:cNvPr id="5" name="Picture 5" descr="k01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184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k01344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348880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11831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3035829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3575" y="6011863"/>
            <a:ext cx="2108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МХИ, ЛИШАЙНИКИ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411760" y="4077072"/>
            <a:ext cx="1944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КАМНЕЛОМКА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616624" cy="1124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Животный мир:</a:t>
            </a:r>
            <a:br>
              <a:rPr lang="ru-RU" dirty="0" smtClean="0"/>
            </a:br>
            <a:r>
              <a:rPr lang="ru-RU" dirty="0" smtClean="0"/>
              <a:t>ПТИЦЫ</a:t>
            </a:r>
            <a:endParaRPr lang="ru-RU" dirty="0"/>
          </a:p>
        </p:txBody>
      </p:sp>
      <p:pic>
        <p:nvPicPr>
          <p:cNvPr id="2050" name="Picture 2" descr="C:\Users\km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5052536" cy="3240360"/>
          </a:xfrm>
          <a:prstGeom prst="rect">
            <a:avLst/>
          </a:prstGeom>
          <a:noFill/>
        </p:spPr>
      </p:pic>
      <p:pic>
        <p:nvPicPr>
          <p:cNvPr id="2051" name="Picture 3" descr="C:\Users\km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06986"/>
            <a:ext cx="4734685" cy="3551014"/>
          </a:xfrm>
          <a:prstGeom prst="rect">
            <a:avLst/>
          </a:prstGeom>
          <a:noFill/>
        </p:spPr>
      </p:pic>
      <p:pic>
        <p:nvPicPr>
          <p:cNvPr id="2052" name="Picture 4" descr="C:\Users\km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3520" y="476672"/>
            <a:ext cx="4320480" cy="32403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43808" y="1340768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Кайра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5949280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Гага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87733" y="476672"/>
            <a:ext cx="2756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Полярная сова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53" name="Picture 5" descr="C:\Users\km\Desktop\rosss-gull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77072"/>
            <a:ext cx="3762375" cy="24479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331640" y="5661248"/>
            <a:ext cx="2670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Розовая чайка</a:t>
            </a:r>
            <a:endParaRPr lang="ru-RU" sz="32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5184576" cy="1143000"/>
          </a:xfrm>
        </p:spPr>
        <p:txBody>
          <a:bodyPr/>
          <a:lstStyle/>
          <a:p>
            <a:r>
              <a:rPr lang="ru-RU" dirty="0" smtClean="0"/>
              <a:t>Китообразные</a:t>
            </a:r>
            <a:endParaRPr lang="ru-RU" dirty="0"/>
          </a:p>
        </p:txBody>
      </p:sp>
      <p:pic>
        <p:nvPicPr>
          <p:cNvPr id="3074" name="Picture 2" descr="C:\Users\km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966342" cy="2520280"/>
          </a:xfrm>
          <a:prstGeom prst="rect">
            <a:avLst/>
          </a:prstGeom>
          <a:noFill/>
        </p:spPr>
      </p:pic>
      <p:pic>
        <p:nvPicPr>
          <p:cNvPr id="3075" name="Picture 3" descr="C:\Users\km\Desktop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3312368" cy="2484276"/>
          </a:xfrm>
          <a:prstGeom prst="rect">
            <a:avLst/>
          </a:prstGeom>
          <a:noFill/>
        </p:spPr>
      </p:pic>
      <p:pic>
        <p:nvPicPr>
          <p:cNvPr id="3076" name="Picture 4" descr="C:\Users\km\Desktop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1253" y="2420888"/>
            <a:ext cx="3292747" cy="2469560"/>
          </a:xfrm>
          <a:prstGeom prst="rect">
            <a:avLst/>
          </a:prstGeom>
          <a:noFill/>
        </p:spPr>
      </p:pic>
      <p:pic>
        <p:nvPicPr>
          <p:cNvPr id="3077" name="Picture 5" descr="C:\Users\km\Desktop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227042"/>
            <a:ext cx="3507944" cy="263095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861048"/>
            <a:ext cx="3491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/>
              <a:t>Нарвал</a:t>
            </a:r>
            <a:r>
              <a:rPr lang="ru-RU" sz="2400" dirty="0" smtClean="0"/>
              <a:t> интересен своим длинным рогом, торчащим изо рта, который является обыкновенным зубом, только с длиной 3 метра и весом 10 кг.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404664"/>
            <a:ext cx="1936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Гренландский кит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98881" y="2564904"/>
            <a:ext cx="324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Полярный дельфин или белуха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6237312"/>
            <a:ext cx="931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Касатка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Звери</a:t>
            </a:r>
            <a:endParaRPr lang="ru-RU" dirty="0"/>
          </a:p>
        </p:txBody>
      </p:sp>
      <p:pic>
        <p:nvPicPr>
          <p:cNvPr id="4098" name="Picture 2" descr="C:\Users\km\Desktop\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3154268" cy="2160240"/>
          </a:xfrm>
          <a:prstGeom prst="rect">
            <a:avLst/>
          </a:prstGeom>
          <a:noFill/>
        </p:spPr>
      </p:pic>
      <p:pic>
        <p:nvPicPr>
          <p:cNvPr id="4099" name="Picture 3" descr="C:\Users\km\Desktop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340768"/>
            <a:ext cx="2808312" cy="2107635"/>
          </a:xfrm>
          <a:prstGeom prst="rect">
            <a:avLst/>
          </a:prstGeom>
          <a:noFill/>
        </p:spPr>
      </p:pic>
      <p:pic>
        <p:nvPicPr>
          <p:cNvPr id="4100" name="Picture 4" descr="C:\Users\km\Desktop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49688"/>
            <a:ext cx="2808312" cy="2808312"/>
          </a:xfrm>
          <a:prstGeom prst="rect">
            <a:avLst/>
          </a:prstGeom>
          <a:noFill/>
        </p:spPr>
      </p:pic>
      <p:pic>
        <p:nvPicPr>
          <p:cNvPr id="4101" name="Picture 5" descr="C:\Users\km\Desktop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852936"/>
            <a:ext cx="3027716" cy="2016224"/>
          </a:xfrm>
          <a:prstGeom prst="rect">
            <a:avLst/>
          </a:prstGeom>
          <a:noFill/>
        </p:spPr>
      </p:pic>
      <p:pic>
        <p:nvPicPr>
          <p:cNvPr id="4102" name="Picture 6" descr="C:\Users\km\Desktop\12-kolch_nerp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60648"/>
            <a:ext cx="3275856" cy="2440512"/>
          </a:xfrm>
          <a:prstGeom prst="rect">
            <a:avLst/>
          </a:prstGeom>
          <a:noFill/>
        </p:spPr>
      </p:pic>
      <p:pic>
        <p:nvPicPr>
          <p:cNvPr id="4103" name="Picture 7" descr="C:\Users\km\Desktop\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068960"/>
            <a:ext cx="2843808" cy="213285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rot="20296147">
            <a:off x="2394745" y="2605590"/>
            <a:ext cx="1498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Тюлени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6093296"/>
            <a:ext cx="1569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Морской заяц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48264" y="404664"/>
            <a:ext cx="1822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Кольчатая нерпа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5157192"/>
            <a:ext cx="908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Моржи</a:t>
            </a:r>
            <a:endParaRPr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m\Desktop\3715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0838"/>
            <a:ext cx="9226550" cy="7208838"/>
          </a:xfrm>
          <a:prstGeom prst="rect">
            <a:avLst/>
          </a:prstGeom>
          <a:noFill/>
        </p:spPr>
      </p:pic>
      <p:pic>
        <p:nvPicPr>
          <p:cNvPr id="5123" name="Picture 3" descr="C:\Users\km\Desktop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33664"/>
            <a:ext cx="4032449" cy="3024336"/>
          </a:xfrm>
          <a:prstGeom prst="rect">
            <a:avLst/>
          </a:prstGeom>
          <a:noFill/>
        </p:spPr>
      </p:pic>
      <p:pic>
        <p:nvPicPr>
          <p:cNvPr id="5124" name="Picture 4" descr="C:\Users\km\Desktop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204864"/>
            <a:ext cx="3277706" cy="2780928"/>
          </a:xfrm>
          <a:prstGeom prst="rect">
            <a:avLst/>
          </a:prstGeom>
          <a:noFill/>
        </p:spPr>
      </p:pic>
      <p:pic>
        <p:nvPicPr>
          <p:cNvPr id="5125" name="Picture 5" descr="C:\Users\km\Desktop\Lemming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249" y="4700555"/>
            <a:ext cx="3244751" cy="215744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005064"/>
            <a:ext cx="17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Белый медведь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429309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Песец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4941168"/>
            <a:ext cx="1079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Лемминг</a:t>
            </a:r>
            <a:endParaRPr lang="ru-RU" dirty="0"/>
          </a:p>
        </p:txBody>
      </p:sp>
      <p:pic>
        <p:nvPicPr>
          <p:cNvPr id="5126" name="Picture 6" descr="C:\Users\km\Desktop\01_30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44824"/>
            <a:ext cx="3024337" cy="201622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1520" y="1988840"/>
            <a:ext cx="18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Северный олень</a:t>
            </a:r>
            <a:endParaRPr lang="ru-RU" dirty="0"/>
          </a:p>
        </p:txBody>
      </p:sp>
      <p:pic>
        <p:nvPicPr>
          <p:cNvPr id="13" name="Picture 5" descr="пинг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844824"/>
            <a:ext cx="2771800" cy="20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Users\km\Desktop\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0"/>
            <a:ext cx="3103596" cy="232769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03848" y="0"/>
            <a:ext cx="2062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Арктические волки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9388" y="227082"/>
            <a:ext cx="89646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dirty="0"/>
              <a:t>       Охрана </a:t>
            </a:r>
            <a:r>
              <a:rPr lang="ru-RU" sz="4000" dirty="0" smtClean="0"/>
              <a:t>ледяной зоны.</a:t>
            </a:r>
            <a:endParaRPr lang="ru-RU" sz="4000" dirty="0"/>
          </a:p>
          <a:p>
            <a:pPr algn="ctr"/>
            <a:r>
              <a:rPr lang="ru-RU" sz="3200" dirty="0"/>
              <a:t>Для охраны и изучения арктической пустыни создан ряд национальных парков и </a:t>
            </a:r>
            <a:r>
              <a:rPr lang="ru-RU" sz="3200" dirty="0" smtClean="0"/>
              <a:t>заповедников</a:t>
            </a:r>
            <a:r>
              <a:rPr lang="ru-RU" sz="3200" dirty="0"/>
              <a:t>, в том числе Гренландский </a:t>
            </a:r>
            <a:r>
              <a:rPr lang="ru-RU" sz="3200" dirty="0" smtClean="0"/>
              <a:t>национальный </a:t>
            </a:r>
            <a:r>
              <a:rPr lang="ru-RU" sz="3200" dirty="0"/>
              <a:t>парк, Остров Врангеля и др.</a:t>
            </a:r>
          </a:p>
          <a:p>
            <a:endParaRPr lang="ru-RU" sz="3200" dirty="0"/>
          </a:p>
        </p:txBody>
      </p:sp>
      <p:pic>
        <p:nvPicPr>
          <p:cNvPr id="5" name="Picture 5" descr="пингв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638"/>
            <a:ext cx="298767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м л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078163"/>
            <a:ext cx="615632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1438" y="115888"/>
            <a:ext cx="90725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/>
              <a:t>В Антарктическом льду заключено 90% всех запасов пресной воды на Земле. В 1959 году был подписан договор по Антарктике, где предусматривалось использование </a:t>
            </a:r>
          </a:p>
          <a:p>
            <a:pPr algn="ctr"/>
            <a:r>
              <a:rPr lang="ru-RU" sz="3200" dirty="0"/>
              <a:t>Антарктики только для научных исследований в мирных целях.</a:t>
            </a:r>
          </a:p>
        </p:txBody>
      </p:sp>
      <p:pic>
        <p:nvPicPr>
          <p:cNvPr id="5" name="Picture 4" descr="к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3213100"/>
            <a:ext cx="48958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a1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213100"/>
            <a:ext cx="421163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239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Растительный мир</vt:lpstr>
      <vt:lpstr>Животный мир: ПТИЦЫ</vt:lpstr>
      <vt:lpstr>Китообразные</vt:lpstr>
      <vt:lpstr>Звери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km</dc:creator>
  <cp:lastModifiedBy>Пользователь Windows</cp:lastModifiedBy>
  <cp:revision>12</cp:revision>
  <dcterms:created xsi:type="dcterms:W3CDTF">2016-03-17T16:07:41Z</dcterms:created>
  <dcterms:modified xsi:type="dcterms:W3CDTF">2024-10-17T18:37:26Z</dcterms:modified>
</cp:coreProperties>
</file>